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"/>
  </p:notesMasterIdLst>
  <p:sldIdLst>
    <p:sldId id="256" r:id="rId2"/>
  </p:sldIdLst>
  <p:sldSz cx="10439400" cy="7559675"/>
  <p:notesSz cx="6807200" cy="9939338"/>
  <p:embeddedFontLst>
    <p:embeddedFont>
      <p:font typeface="G마켓 산스 Bold" panose="02000000000000000000" pitchFamily="50" charset="-127"/>
      <p:regular r:id="rId4"/>
    </p:embeddedFont>
    <p:embeddedFont>
      <p:font typeface="G마켓 산스 Light" panose="02000000000000000000" pitchFamily="50" charset="-127"/>
      <p:regular r:id="rId5"/>
    </p:embeddedFont>
    <p:embeddedFont>
      <p:font typeface="G마켓 산스 Medium" panose="02000000000000000000" pitchFamily="50" charset="-127"/>
      <p:regular r:id="rId6"/>
    </p:embeddedFont>
    <p:embeddedFont>
      <p:font typeface="맑은 고딕" panose="020B0503020000020004" pitchFamily="50" charset="-127"/>
      <p:regular r:id="rId7"/>
      <p:bold r:id="rId8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4B26"/>
    <a:srgbClr val="5427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397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5.fntdata"/><Relationship Id="rId3" Type="http://schemas.openxmlformats.org/officeDocument/2006/relationships/notesMaster" Target="notesMasters/notesMaster1.xml"/><Relationship Id="rId7" Type="http://schemas.openxmlformats.org/officeDocument/2006/relationships/font" Target="fonts/font4.fntdata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theme" Target="theme/theme1.xml"/><Relationship Id="rId5" Type="http://schemas.openxmlformats.org/officeDocument/2006/relationships/font" Target="fonts/font2.fntdata"/><Relationship Id="rId10" Type="http://schemas.openxmlformats.org/officeDocument/2006/relationships/viewProps" Target="viewProps.xml"/><Relationship Id="rId4" Type="http://schemas.openxmlformats.org/officeDocument/2006/relationships/font" Target="fonts/font1.fntdata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6038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63BAA2-F960-4418-ACFA-2599E32894F2}" type="datetimeFigureOut">
              <a:rPr lang="ko-KR" altLang="en-US" smtClean="0"/>
              <a:t>2026-07-03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087438" y="1243013"/>
            <a:ext cx="4632325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1038" y="4783138"/>
            <a:ext cx="5445125" cy="39131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6038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FBD2A5-A8C0-4955-A929-F707A46183A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15792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2955" y="1237197"/>
            <a:ext cx="8873490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04925" y="3970580"/>
            <a:ext cx="782955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2D95F-874A-46DF-80D5-94A32395B1EA}" type="datetimeFigureOut">
              <a:rPr lang="ko-KR" altLang="en-US" smtClean="0"/>
              <a:t>2026-07-03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1ED4E-4152-4235-99E1-67196D2F64D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87317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2D95F-874A-46DF-80D5-94A32395B1EA}" type="datetimeFigureOut">
              <a:rPr lang="ko-KR" altLang="en-US" smtClean="0"/>
              <a:t>2026-07-03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1ED4E-4152-4235-99E1-67196D2F64D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8288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70696" y="402483"/>
            <a:ext cx="2250996" cy="640647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7710" y="402483"/>
            <a:ext cx="6622494" cy="640647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2D95F-874A-46DF-80D5-94A32395B1EA}" type="datetimeFigureOut">
              <a:rPr lang="ko-KR" altLang="en-US" smtClean="0"/>
              <a:t>2026-07-03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1ED4E-4152-4235-99E1-67196D2F64D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23076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2D95F-874A-46DF-80D5-94A32395B1EA}" type="datetimeFigureOut">
              <a:rPr lang="ko-KR" altLang="en-US" smtClean="0"/>
              <a:t>2026-07-03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1ED4E-4152-4235-99E1-67196D2F64D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95916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272" y="1884671"/>
            <a:ext cx="9003983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2272" y="5059035"/>
            <a:ext cx="9003983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2D95F-874A-46DF-80D5-94A32395B1EA}" type="datetimeFigureOut">
              <a:rPr lang="ko-KR" altLang="en-US" smtClean="0"/>
              <a:t>2026-07-03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1ED4E-4152-4235-99E1-67196D2F64D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6140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7709" y="2012414"/>
            <a:ext cx="4436745" cy="4796544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84946" y="2012414"/>
            <a:ext cx="4436745" cy="4796544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2D95F-874A-46DF-80D5-94A32395B1EA}" type="datetimeFigureOut">
              <a:rPr lang="ko-KR" altLang="en-US" smtClean="0"/>
              <a:t>2026-07-03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1ED4E-4152-4235-99E1-67196D2F64D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0557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068" y="402484"/>
            <a:ext cx="9003983" cy="1461188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9070" y="1853171"/>
            <a:ext cx="4416355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0" y="2761381"/>
            <a:ext cx="4416355" cy="4061576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84947" y="1853171"/>
            <a:ext cx="4438105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84947" y="2761381"/>
            <a:ext cx="4438105" cy="4061576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2D95F-874A-46DF-80D5-94A32395B1EA}" type="datetimeFigureOut">
              <a:rPr lang="ko-KR" altLang="en-US" smtClean="0"/>
              <a:t>2026-07-03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1ED4E-4152-4235-99E1-67196D2F64D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68514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2D95F-874A-46DF-80D5-94A32395B1EA}" type="datetimeFigureOut">
              <a:rPr lang="ko-KR" altLang="en-US" smtClean="0"/>
              <a:t>2026-07-03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1ED4E-4152-4235-99E1-67196D2F64D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8549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2D95F-874A-46DF-80D5-94A32395B1EA}" type="datetimeFigureOut">
              <a:rPr lang="ko-KR" altLang="en-US" smtClean="0"/>
              <a:t>2026-07-03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1ED4E-4152-4235-99E1-67196D2F64D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01255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069" y="503978"/>
            <a:ext cx="336697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8105" y="1088455"/>
            <a:ext cx="5284946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9069" y="2267902"/>
            <a:ext cx="336697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2D95F-874A-46DF-80D5-94A32395B1EA}" type="datetimeFigureOut">
              <a:rPr lang="ko-KR" altLang="en-US" smtClean="0"/>
              <a:t>2026-07-03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1ED4E-4152-4235-99E1-67196D2F64D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814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069" y="503978"/>
            <a:ext cx="336697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38105" y="1088455"/>
            <a:ext cx="5284946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9069" y="2267902"/>
            <a:ext cx="336697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2D95F-874A-46DF-80D5-94A32395B1EA}" type="datetimeFigureOut">
              <a:rPr lang="ko-KR" altLang="en-US" smtClean="0"/>
              <a:t>2026-07-03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1ED4E-4152-4235-99E1-67196D2F64D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92349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7709" y="402484"/>
            <a:ext cx="9003983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7709" y="2012414"/>
            <a:ext cx="9003983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7709" y="7006700"/>
            <a:ext cx="2348865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E2D95F-874A-46DF-80D5-94A32395B1EA}" type="datetimeFigureOut">
              <a:rPr lang="ko-KR" altLang="en-US" smtClean="0"/>
              <a:t>2026-07-03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58051" y="7006700"/>
            <a:ext cx="352329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72826" y="7006700"/>
            <a:ext cx="2348865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51ED4E-4152-4235-99E1-67196D2F64D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01657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7943" rtl="0" eaLnBrk="1" latinLnBrk="1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1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1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1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1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1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1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1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1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1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1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1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1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1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1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1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1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1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1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675849" y="580349"/>
            <a:ext cx="3909867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ko-KR" altLang="en-US" sz="1600" dirty="0"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예시</a:t>
            </a:r>
            <a:endParaRPr lang="en-US" altLang="ko-KR" sz="1600" dirty="0">
              <a:latin typeface="G마켓 산스 Light" panose="02000000000000000000" pitchFamily="50" charset="-127"/>
              <a:ea typeface="G마켓 산스 Light" panose="02000000000000000000" pitchFamily="50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5849" y="5813531"/>
            <a:ext cx="3909867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ko-KR" altLang="en-US" sz="1600" dirty="0">
                <a:latin typeface="+mn-ea"/>
              </a:rPr>
              <a:t>프린트 후 크기에 맞춰서 잘라주세요</a:t>
            </a:r>
            <a:endParaRPr lang="en-US" altLang="ko-KR" sz="1600" dirty="0">
              <a:latin typeface="+mn-ea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34203" y="4930848"/>
            <a:ext cx="1548699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ko-KR" altLang="en-US" sz="700" b="1" dirty="0">
                <a:solidFill>
                  <a:schemeClr val="bg1"/>
                </a:solidFill>
                <a:latin typeface="+mn-ea"/>
              </a:rPr>
              <a:t>성분 입력</a:t>
            </a:r>
            <a:endParaRPr lang="en-US" altLang="ko-KR" sz="700" b="1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6217B66-D8C0-FAC1-F0E5-9FE963147A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989" y="580349"/>
            <a:ext cx="2713687" cy="181755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30C49EC2-9CAE-963A-F018-1AA3A82DA1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49" y="2715770"/>
            <a:ext cx="3599688" cy="241096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672865" y="4010946"/>
            <a:ext cx="1566723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ko-KR" altLang="en-US" b="1" dirty="0">
                <a:solidFill>
                  <a:srgbClr val="294B26"/>
                </a:solidFill>
                <a:latin typeface="+mn-ea"/>
              </a:rPr>
              <a:t>빵 가격 입력 </a:t>
            </a:r>
            <a:endParaRPr lang="en-US" altLang="ko-KR" b="1" dirty="0">
              <a:solidFill>
                <a:srgbClr val="294B26"/>
              </a:solidFill>
              <a:latin typeface="+mn-e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6942" y="3763002"/>
            <a:ext cx="329857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ko-KR" altLang="en-US" sz="900" b="1" kern="600" spc="-100" dirty="0">
                <a:solidFill>
                  <a:srgbClr val="542708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빵 소개 입력</a:t>
            </a:r>
            <a:endParaRPr lang="en-US" altLang="ko-KR" sz="900" b="1" kern="600" spc="-100" dirty="0">
              <a:solidFill>
                <a:schemeClr val="accent2">
                  <a:lumMod val="50000"/>
                </a:schemeClr>
              </a:solidFill>
              <a:latin typeface="G마켓 산스 Medium" panose="02000000000000000000" pitchFamily="50" charset="-127"/>
              <a:ea typeface="G마켓 산스 Medium" panose="02000000000000000000" pitchFamily="50" charset="-127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227D66AA-8D5C-560E-D76C-3822A0585F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727" y="2715770"/>
            <a:ext cx="3599688" cy="241096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71704" y="3297001"/>
            <a:ext cx="3207978" cy="3693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ko-KR" altLang="en-US" sz="2400" b="1" spc="-150" dirty="0">
                <a:solidFill>
                  <a:srgbClr val="542708"/>
                </a:solidFill>
                <a:latin typeface="+mj-ea"/>
                <a:ea typeface="+mj-ea"/>
              </a:rPr>
              <a:t>빵 이름 입력</a:t>
            </a:r>
            <a:endParaRPr lang="en-US" altLang="ko-KR" sz="2400" b="1" spc="-150" dirty="0">
              <a:solidFill>
                <a:schemeClr val="accent2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5CD4F7-5B7B-C5A1-8E98-0226415ABE7C}"/>
              </a:ext>
            </a:extLst>
          </p:cNvPr>
          <p:cNvSpPr txBox="1"/>
          <p:nvPr/>
        </p:nvSpPr>
        <p:spPr>
          <a:xfrm>
            <a:off x="5797582" y="3297001"/>
            <a:ext cx="3207978" cy="3693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ko-KR" altLang="en-US" sz="2400" b="1" spc="-150" dirty="0">
                <a:solidFill>
                  <a:srgbClr val="542708"/>
                </a:solidFill>
                <a:latin typeface="+mj-ea"/>
                <a:ea typeface="+mj-ea"/>
              </a:rPr>
              <a:t>빵 이름 입력</a:t>
            </a:r>
            <a:endParaRPr lang="en-US" altLang="ko-KR" sz="2400" b="1" spc="-150" dirty="0">
              <a:solidFill>
                <a:schemeClr val="accent2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92317F-F2A2-1384-F9E9-1BBEE604EED8}"/>
              </a:ext>
            </a:extLst>
          </p:cNvPr>
          <p:cNvSpPr txBox="1"/>
          <p:nvPr/>
        </p:nvSpPr>
        <p:spPr>
          <a:xfrm>
            <a:off x="5752286" y="3763001"/>
            <a:ext cx="3298570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ko-KR" altLang="en-US" sz="900" b="1" kern="600" spc="-100" dirty="0">
                <a:solidFill>
                  <a:srgbClr val="542708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빵 소개 입력</a:t>
            </a:r>
            <a:endParaRPr lang="en-US" altLang="ko-KR" sz="900" b="1" kern="600" spc="-100" dirty="0">
              <a:solidFill>
                <a:schemeClr val="accent2">
                  <a:lumMod val="50000"/>
                </a:schemeClr>
              </a:solidFill>
              <a:latin typeface="G마켓 산스 Medium" panose="02000000000000000000" pitchFamily="50" charset="-127"/>
              <a:ea typeface="G마켓 산스 Medium" panose="02000000000000000000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E96B32-BBB7-ED56-CE18-B358C7A9CC9A}"/>
              </a:ext>
            </a:extLst>
          </p:cNvPr>
          <p:cNvSpPr txBox="1"/>
          <p:nvPr/>
        </p:nvSpPr>
        <p:spPr>
          <a:xfrm>
            <a:off x="6618209" y="4012284"/>
            <a:ext cx="1566723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ko-KR" altLang="en-US" b="1" dirty="0">
                <a:solidFill>
                  <a:srgbClr val="294B26"/>
                </a:solidFill>
                <a:latin typeface="+mn-ea"/>
              </a:rPr>
              <a:t>빵 가격 입력 </a:t>
            </a:r>
            <a:endParaRPr lang="en-US" altLang="ko-KR" b="1" dirty="0">
              <a:solidFill>
                <a:srgbClr val="294B26"/>
              </a:solidFill>
              <a:latin typeface="+mn-ea"/>
            </a:endParaRPr>
          </a:p>
        </p:txBody>
      </p:sp>
      <p:cxnSp>
        <p:nvCxnSpPr>
          <p:cNvPr id="3" name="직선 화살표 연결선 2">
            <a:extLst>
              <a:ext uri="{FF2B5EF4-FFF2-40B4-BE49-F238E27FC236}">
                <a16:creationId xmlns:a16="http://schemas.microsoft.com/office/drawing/2014/main" id="{C79F4863-3BE7-F7AD-1F76-14ACF9BC48DF}"/>
              </a:ext>
            </a:extLst>
          </p:cNvPr>
          <p:cNvCxnSpPr/>
          <p:nvPr/>
        </p:nvCxnSpPr>
        <p:spPr>
          <a:xfrm>
            <a:off x="5601727" y="5287020"/>
            <a:ext cx="3599688" cy="0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AAE6048-96B3-C4F1-9B04-39FD979EDB71}"/>
              </a:ext>
            </a:extLst>
          </p:cNvPr>
          <p:cNvSpPr txBox="1"/>
          <p:nvPr/>
        </p:nvSpPr>
        <p:spPr>
          <a:xfrm>
            <a:off x="7121137" y="5339580"/>
            <a:ext cx="560866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altLang="ko-KR" sz="1400" dirty="0">
                <a:solidFill>
                  <a:srgbClr val="FF0000"/>
                </a:solidFill>
                <a:latin typeface="+mn-ea"/>
              </a:rPr>
              <a:t>10cm</a:t>
            </a:r>
          </a:p>
        </p:txBody>
      </p:sp>
      <p:cxnSp>
        <p:nvCxnSpPr>
          <p:cNvPr id="6" name="직선 화살표 연결선 5">
            <a:extLst>
              <a:ext uri="{FF2B5EF4-FFF2-40B4-BE49-F238E27FC236}">
                <a16:creationId xmlns:a16="http://schemas.microsoft.com/office/drawing/2014/main" id="{4CA8B345-7383-5886-3346-EC3371E7DA1B}"/>
              </a:ext>
            </a:extLst>
          </p:cNvPr>
          <p:cNvCxnSpPr>
            <a:cxnSpLocks/>
          </p:cNvCxnSpPr>
          <p:nvPr/>
        </p:nvCxnSpPr>
        <p:spPr>
          <a:xfrm>
            <a:off x="9408774" y="2715770"/>
            <a:ext cx="0" cy="2410968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BDBF4EE-FF7F-074A-3AD9-FB7710C872BA}"/>
              </a:ext>
            </a:extLst>
          </p:cNvPr>
          <p:cNvSpPr txBox="1"/>
          <p:nvPr/>
        </p:nvSpPr>
        <p:spPr>
          <a:xfrm>
            <a:off x="9483118" y="3813532"/>
            <a:ext cx="560866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altLang="ko-KR" sz="1400" dirty="0">
                <a:solidFill>
                  <a:srgbClr val="FF0000"/>
                </a:solidFill>
                <a:latin typeface="+mn-ea"/>
              </a:rPr>
              <a:t>6.7cm</a:t>
            </a:r>
          </a:p>
        </p:txBody>
      </p:sp>
    </p:spTree>
    <p:extLst>
      <p:ext uri="{BB962C8B-B14F-4D97-AF65-F5344CB8AC3E}">
        <p14:creationId xmlns:p14="http://schemas.microsoft.com/office/powerpoint/2010/main" val="29832496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57</TotalTime>
  <Words>28</Words>
  <Application>Microsoft Office PowerPoint</Application>
  <PresentationFormat>사용자 지정</PresentationFormat>
  <Paragraphs>11</Paragraphs>
  <Slides>1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</vt:i4>
      </vt:variant>
    </vt:vector>
  </HeadingPairs>
  <TitlesOfParts>
    <vt:vector size="9" baseType="lpstr">
      <vt:lpstr>맑은 고딕</vt:lpstr>
      <vt:lpstr>Calibri Light</vt:lpstr>
      <vt:lpstr>G마켓 산스 Medium</vt:lpstr>
      <vt:lpstr>G마켓 산스 Light</vt:lpstr>
      <vt:lpstr>Arial</vt:lpstr>
      <vt:lpstr>G마켓 산스 Bold</vt:lpstr>
      <vt:lpstr>Calibri</vt:lpstr>
      <vt:lpstr>Office 테마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박 은혜</cp:lastModifiedBy>
  <cp:revision>13</cp:revision>
  <cp:lastPrinted>2024-06-03T02:07:46Z</cp:lastPrinted>
  <dcterms:created xsi:type="dcterms:W3CDTF">2024-06-03T01:44:45Z</dcterms:created>
  <dcterms:modified xsi:type="dcterms:W3CDTF">2026-07-03T01:04:19Z</dcterms:modified>
</cp:coreProperties>
</file>